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ss.penz.muzkult.ru/media/2020/12/03/1244688272/98c3e4c45e355f7ef5eda036d7f354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2530" name="Picture 2" descr="C:\Users\User\Desktop\2 класс фото\ППБ\IMG_20210311_131907.jpg"/>
          <p:cNvPicPr>
            <a:picLocks noChangeAspect="1" noChangeArrowheads="1"/>
          </p:cNvPicPr>
          <p:nvPr/>
        </p:nvPicPr>
        <p:blipFill>
          <a:blip r:embed="rId3" cstate="print"/>
          <a:srcRect t="4323" b="6551"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https://ds04.infourok.ru/uploads/ex/0d15/000a9464-cd1bce4a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4578" name="Picture 2" descr="C:\Users\User\Desktop\2 класс фото\ППБ\IMG_20210311_131926.jpg"/>
          <p:cNvPicPr>
            <a:picLocks noChangeAspect="1" noChangeArrowheads="1"/>
          </p:cNvPicPr>
          <p:nvPr/>
        </p:nvPicPr>
        <p:blipFill>
          <a:blip r:embed="rId3" cstate="print"/>
          <a:srcRect l="2500" t="7665" b="9893"/>
          <a:stretch>
            <a:fillRect/>
          </a:stretch>
        </p:blipFill>
        <p:spPr bwMode="auto">
          <a:xfrm>
            <a:off x="304800" y="838200"/>
            <a:ext cx="8458200" cy="534963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ds03.infourok.ru/uploads/ex/0766/00053785-b63723dd/im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6626" name="Picture 2" descr="C:\Users\User\Desktop\2 класс фото\ППБ\IMG_20210311_131951.jpg"/>
          <p:cNvPicPr>
            <a:picLocks noChangeAspect="1" noChangeArrowheads="1"/>
          </p:cNvPicPr>
          <p:nvPr/>
        </p:nvPicPr>
        <p:blipFill>
          <a:blip r:embed="rId3" cstate="print"/>
          <a:srcRect t="11007" b="6551"/>
          <a:stretch>
            <a:fillRect/>
          </a:stretch>
        </p:blipFill>
        <p:spPr bwMode="auto">
          <a:xfrm>
            <a:off x="228600" y="838200"/>
            <a:ext cx="8610600" cy="53098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2" name="Picture 4" descr="https://ds04.infourok.ru/uploads/ex/00d0/0003aa4f-e61a78f8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8674" name="Picture 2" descr="C:\Users\User\Desktop\2 класс фото\ППБ\IMG_20210311_132020.jpg"/>
          <p:cNvPicPr>
            <a:picLocks noChangeAspect="1" noChangeArrowheads="1"/>
          </p:cNvPicPr>
          <p:nvPr/>
        </p:nvPicPr>
        <p:blipFill>
          <a:blip r:embed="rId3" cstate="print"/>
          <a:srcRect t="5437" b="4323"/>
          <a:stretch>
            <a:fillRect/>
          </a:stretch>
        </p:blipFill>
        <p:spPr bwMode="auto">
          <a:xfrm>
            <a:off x="381000" y="533400"/>
            <a:ext cx="8466667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ds04.infourok.ru/uploads/ex/02ae/00067ed5-e6076481/1/img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22" name="Picture 2" descr="C:\Users\User\Desktop\2 класс фото\ППБ\IMG_20210311_132159.jpg"/>
          <p:cNvPicPr>
            <a:picLocks noChangeAspect="1" noChangeArrowheads="1"/>
          </p:cNvPicPr>
          <p:nvPr/>
        </p:nvPicPr>
        <p:blipFill>
          <a:blip r:embed="rId3" cstate="print"/>
          <a:srcRect t="5437" b="9893"/>
          <a:stretch>
            <a:fillRect/>
          </a:stretch>
        </p:blipFill>
        <p:spPr bwMode="auto">
          <a:xfrm>
            <a:off x="228599" y="685800"/>
            <a:ext cx="8783053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cf.ppt-online.org/files/slide/w/WfYmABqiJtdFocDgN6GH7wk0E8KMbZjlySXCU1/slid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0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s://images.wallpaperscraft.ru/image/liniya_volnistyy_zheltyy_dym_10556_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2 «А» класс МАОУ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Красногорская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гимназия» представляет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AutoShape 2" descr="https://hdwallsbox.com/wallpapers/l/1920x1200/14/abstract-minimalistic-fire-four-elements-1920x1200-137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hdwallsbox.com/wallpapers/l/1920x1200/14/abstract-minimalistic-fire-four-elements-1920x1200-137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4800" y="2667000"/>
            <a:ext cx="88392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A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ПРОТИВОПОЖАРНАЯ БЕЗОПАСНОСТЬ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8A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2 класс фото\ППБ\IMG_20210311_133016.jpg"/>
          <p:cNvPicPr>
            <a:picLocks noChangeAspect="1" noChangeArrowheads="1"/>
          </p:cNvPicPr>
          <p:nvPr/>
        </p:nvPicPr>
        <p:blipFill>
          <a:blip r:embed="rId3" cstate="print"/>
          <a:srcRect t="5437" b="9893"/>
          <a:stretch>
            <a:fillRect/>
          </a:stretch>
        </p:blipFill>
        <p:spPr bwMode="auto">
          <a:xfrm>
            <a:off x="228600" y="609600"/>
            <a:ext cx="8686800" cy="55016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8" name="Picture 6" descr="https://pp.userapi.com/c850432/v850432454/10246e/-tzEXdGlRX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20" name="Picture 4" descr="http://bigslide.ru/images/7/6803/960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s://hdwallsbox.com/wallpapers/l/1920x1200/14/abstract-minimalistic-fire-four-elements-1920x1200-137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hdwallsbox.com/wallpapers/l/1920x1200/14/abstract-minimalistic-fire-four-elements-1920x1200-137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362" name="AutoShape 2" descr="http://lmi-school.ru/wp-content/uploads/2020/05/stend_pozharnaya_bezopasnost_1-1024x6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://lmi-school.ru/wp-content/uploads/2020/05/stend_pozharnaya_bezopasnost_1-1024x6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s://3.bp.blogspot.com/-IvDGmuL2FeA/WLcNPNqIFRI/AAAAAAAAA6o/aqi44MbMufAwAvqPIKQTf4SVJdvhJgawQCLcB/s1600/343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499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ages.wallpaperscraft.ru/image/liniya_volnistyy_zheltyy_dym_10556_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2 класс фото\ППБ\IMG_20210311_131705.jpg"/>
          <p:cNvPicPr>
            <a:picLocks noChangeAspect="1" noChangeArrowheads="1"/>
          </p:cNvPicPr>
          <p:nvPr/>
        </p:nvPicPr>
        <p:blipFill>
          <a:blip r:embed="rId3" cstate="print"/>
          <a:srcRect b="11007"/>
          <a:stretch>
            <a:fillRect/>
          </a:stretch>
        </p:blipFill>
        <p:spPr bwMode="auto">
          <a:xfrm>
            <a:off x="228600" y="533400"/>
            <a:ext cx="8686800" cy="57825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ds04.infourok.ru/uploads/ex/035e/0009040d-1341bcea/img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8435" name="Picture 3" descr="C:\Users\User\Desktop\2 класс фото\ППБ\IMG_20210311_131734.jpg"/>
          <p:cNvPicPr>
            <a:picLocks noChangeAspect="1" noChangeArrowheads="1"/>
          </p:cNvPicPr>
          <p:nvPr/>
        </p:nvPicPr>
        <p:blipFill>
          <a:blip r:embed="rId3" cstate="print"/>
          <a:srcRect b="9893"/>
          <a:stretch>
            <a:fillRect/>
          </a:stretch>
        </p:blipFill>
        <p:spPr bwMode="auto">
          <a:xfrm>
            <a:off x="304800" y="609600"/>
            <a:ext cx="8610600" cy="58035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r1.nubex.ru/s4862-339/f1849_d7/%D0%BF%D0%B1%20%D0%BC%D0%B0%D0%BB%D1%8B%D1%88%D0%B0%D0%BC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ds03.infourok.ru/uploads/ex/0c7d/0000f6dc-32106b7b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481" name="Picture 1" descr="C:\Users\User\Desktop\2 класс фото\ППБ\IMG_20210311_131839.jpg"/>
          <p:cNvPicPr>
            <a:picLocks noChangeAspect="1" noChangeArrowheads="1"/>
          </p:cNvPicPr>
          <p:nvPr/>
        </p:nvPicPr>
        <p:blipFill>
          <a:blip r:embed="rId3" cstate="print"/>
          <a:srcRect t="12121" b="6551"/>
          <a:stretch>
            <a:fillRect/>
          </a:stretch>
        </p:blipFill>
        <p:spPr bwMode="auto">
          <a:xfrm>
            <a:off x="228600" y="838200"/>
            <a:ext cx="8686800" cy="52844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ds02.infourok.ru/uploads/ex/089f/0001f0e6-d91a906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</Words>
  <Application>Microsoft Office PowerPoint</Application>
  <PresentationFormat>Экран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2 «А» класс МАОУ «Красногорская гимназия» представляет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</cp:revision>
  <dcterms:created xsi:type="dcterms:W3CDTF">2021-03-14T08:54:24Z</dcterms:created>
  <dcterms:modified xsi:type="dcterms:W3CDTF">2021-03-14T10:58:40Z</dcterms:modified>
</cp:coreProperties>
</file>