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88" r:id="rId3"/>
    <p:sldId id="287" r:id="rId4"/>
    <p:sldId id="289" r:id="rId5"/>
    <p:sldId id="290" r:id="rId6"/>
    <p:sldId id="276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6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103AD-1993-45DB-85BB-BE2301A8A20E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41B49-0B4B-4496-B293-FD19BF1F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7344816" cy="92697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УРОК МАТЕМАТИКИ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5842992" cy="452596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 времени.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Время летит.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Время как резиновое.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Тратить время.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Убить время!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Времени хоть отбавляй!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Экономить время.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38884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Вспомним:</a:t>
            </a:r>
            <a:b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мин -    … сек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 час -     … мин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-      …    ч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-      … 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4572000" y="1700808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4499992" y="2276872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4860032" y="2924944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4860032" y="357301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365104"/>
            <a:ext cx="5388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1/2  мин – 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секунд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?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5085184"/>
            <a:ext cx="5367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1/4  часа – сколько минут?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5805264"/>
            <a:ext cx="4943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2/3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сколько часов?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Индивидуальная работа  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Карточка №1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1402322"/>
            <a:ext cx="74888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год = …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…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 …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Какой месяц самый короткий?................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Зимние месяцы  - ……., ……., …….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Весенние – ……., ……., ……..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Летние – ……., ……., ……..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Осенние – ……., ……., …….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каком веке мы живём……………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Проверка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402322"/>
            <a:ext cx="79928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год =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 31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Какой месяц самый короткий?  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февраль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Зимние месяцы 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декабрь, январь, февраль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Весенние –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март, апрель, май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Летние –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июнь, июль, август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Осенние –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сентябрь, октябрь, ноябр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каком веке мы живём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  </a:t>
            </a:r>
            <a:r>
              <a:rPr kumimoji="0" lang="ru-RU" sz="280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21 веке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36704" cy="850106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в парах.</a:t>
            </a:r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39552" y="1196752"/>
            <a:ext cx="6192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- Сколько суток в году?</a:t>
            </a:r>
          </a:p>
        </p:txBody>
      </p:sp>
      <p:pic>
        <p:nvPicPr>
          <p:cNvPr id="35844" name="Picture 4" descr="C:\Users\User\Desktop\Откр. Урок Матем. 2019\Красивые-календари-2019-с-праздниками-и-выходными-подборка-2.jpg"/>
          <p:cNvPicPr>
            <a:picLocks noChangeAspect="1" noChangeArrowheads="1"/>
          </p:cNvPicPr>
          <p:nvPr/>
        </p:nvPicPr>
        <p:blipFill>
          <a:blip r:embed="rId2" cstate="print"/>
          <a:srcRect l="4625" t="2320" r="4625" b="3585"/>
          <a:stretch>
            <a:fillRect/>
          </a:stretch>
        </p:blipFill>
        <p:spPr bwMode="auto">
          <a:xfrm>
            <a:off x="323528" y="260648"/>
            <a:ext cx="8567248" cy="6283681"/>
          </a:xfrm>
          <a:prstGeom prst="rect">
            <a:avLst/>
          </a:prstGeom>
          <a:noFill/>
        </p:spPr>
      </p:pic>
      <p:pic>
        <p:nvPicPr>
          <p:cNvPr id="35845" name="Picture 5" descr="C:\Users\User\Desktop\Откр. Урок Матем. 2019\Красивые-календари-2019-с-праздниками-и-выходными-подборк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911"/>
            <a:ext cx="9144000" cy="6468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calendarbox.ru/wp-content/uploads/2019/01/calendar-2020-horoshego-kachestva-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04089" cy="615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:\Users\User\Desktop\Откр. Урок Матем. 2019\Красивые-календари-2019-с-праздниками-и-выходными-подборк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48464" cy="618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260648"/>
            <a:ext cx="61926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Индивидуальная</a:t>
            </a:r>
            <a:r>
              <a:rPr kumimoji="0" lang="ru-RU" sz="29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работа.  </a:t>
            </a:r>
            <a:r>
              <a:rPr kumimoji="0" lang="ru-RU" sz="29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Карточка № 2</a:t>
            </a:r>
            <a:endParaRPr kumimoji="0" lang="ru-RU" sz="29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1268760"/>
            <a:ext cx="2520280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 век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 год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сут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 час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 мин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 неделя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 месяц</a:t>
            </a:r>
          </a:p>
          <a:p>
            <a:pPr>
              <a:lnSpc>
                <a:spcPct val="150000"/>
              </a:lnSpc>
            </a:pP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51920" y="1124744"/>
            <a:ext cx="48965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60 сек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60 мин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365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или 366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сут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24 ч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100 лет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мес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31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(28-29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сут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91680" y="1700808"/>
            <a:ext cx="2160240" cy="23042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691680" y="2420888"/>
            <a:ext cx="2160240" cy="23042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619672" y="2564904"/>
            <a:ext cx="2304256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91680" y="2996952"/>
            <a:ext cx="216024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835696" y="2204864"/>
            <a:ext cx="2088232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835696" y="1700808"/>
            <a:ext cx="2088232" cy="25202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339752" y="4941168"/>
            <a:ext cx="1512168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195736" y="5373216"/>
            <a:ext cx="1656184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33265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Тест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27584" y="1196752"/>
            <a:ext cx="597666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Отметить знаками «+» или «-»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1 час в 24 раза меньше, чем 1 сутки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1 мин в 60 раз больше, чем 1 сек.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1000 лет-это 1 век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1958 год –это 20 век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3 месяца –это 100 суток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 26 часов –это 1 сутки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7) 80 сек –это 1 мин 20 сек.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8) 1 ч 25 мин –это 125 мин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9) 6 мин это 1/10 часа часть часа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10) 2 мин больше 120 сек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332656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Проверка.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27584" y="1227535"/>
            <a:ext cx="59766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1)    +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2)    +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3)    –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4)    +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5)    –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6)    – 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7)    +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8)    –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9)    +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10) 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2799184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Математика пришла,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Занимай свои места.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Найди для головы полезное занятье!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Чтоб от безделья не зевать,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Полезно голову ломать!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55576" y="1665865"/>
            <a:ext cx="6336704" cy="295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100 лет живи, 100 лет учись 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Обещанного 36 месяцев ждут 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Делу время, потехе 60 минут 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7 дней 12 месяцев кормит 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11560" y="404664"/>
            <a:ext cx="6120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Отгадать пословицы и поговорки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27584" y="1268760"/>
            <a:ext cx="6336704" cy="33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1.  Век живи, век учись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2. Обещанного 3 года ждут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3. Делу время, потехе час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4. Неделя год кормит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9552" y="1772816"/>
            <a:ext cx="71287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Минута час бережет.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Делу- время, потехе- час.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Поздно поднялся - день потерял, в молодости не учился -жизнь потерял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5328592" cy="820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Вспомнить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Узнать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3488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Сравнить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212976"/>
            <a:ext cx="3547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Научиться …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Откр. Урок Матем. 2019\hello_html_4cc3ef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21088"/>
            <a:ext cx="6408712" cy="2164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547664" y="505416"/>
            <a:ext cx="49320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жить умеет по часам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ценит каждый час,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Того не надо по утрам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Будить по десять раз.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Умеет он одеться в срок,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Умыться и поесть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раньше, чем звенит звонок,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парту в школе сесть.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часом час, за годом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Часы всегда идут вперед.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надо делать по часам,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Тогда доволен будешь сам.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Тема: «Время. Единицы времени.»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0"/>
            <a:ext cx="677980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Домашнее задание.</a:t>
            </a:r>
          </a:p>
          <a:p>
            <a:pPr algn="ctr">
              <a:buNone/>
            </a:pPr>
            <a:endParaRPr lang="ru-RU" sz="6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Р/т 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7704856" cy="16470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«Незнающие  пусть научатся,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а знающие  пусть вспомнят ещё раз».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684076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Арифметический диктант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348880"/>
            <a:ext cx="71096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7, 365, 60, 24, 100, 30, 28, 31, 12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484784"/>
            <a:ext cx="6840760" cy="28083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Уничтожает все кругом: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Цветы, зверей, высокий дом, -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Сжует железо, сталь сжует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скалы в порошок сотрет..."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8229600" cy="179107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Время.</a:t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Единицы времени.</a:t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54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543890"/>
            <a:ext cx="1800201" cy="175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5328592" cy="820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Вспомнить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Узнать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3488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Сравнить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212976"/>
            <a:ext cx="3547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Научиться …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1844824"/>
            <a:ext cx="7546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«Упустишь минуту – потеряешь час»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1340768"/>
            <a:ext cx="7546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Век, год, месяц, час,  сутки, минута,  неделя, секунда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467544" y="3717032"/>
            <a:ext cx="7546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Секунда, минута, час, сутки, неделя, месяц, год, век.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538</Words>
  <Application>Microsoft Office PowerPoint</Application>
  <PresentationFormat>Экран (4:3)</PresentationFormat>
  <Paragraphs>127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УРОК МАТЕМАТИКИ</vt:lpstr>
      <vt:lpstr>Математика пришла, Занимай свои места. Найди для головы полезное занятье! Чтоб от безделья не зевать, Полезно голову ломать! </vt:lpstr>
      <vt:lpstr>«Незнающие  пусть научатся,  а знающие  пусть вспомнят ещё раз». </vt:lpstr>
      <vt:lpstr>Арифметический диктант</vt:lpstr>
      <vt:lpstr>Уничтожает все кругом: Цветы, зверей, высокий дом, - Сжует железо, сталь сжует И скалы в порошок сотрет..." </vt:lpstr>
      <vt:lpstr> Время. Единицы времени. </vt:lpstr>
      <vt:lpstr>Слайд 7</vt:lpstr>
      <vt:lpstr>Слайд 8</vt:lpstr>
      <vt:lpstr>Слайд 9</vt:lpstr>
      <vt:lpstr>Слайд 10</vt:lpstr>
      <vt:lpstr>-Вспомним:  1 мин -    … сек  1 час -     … мин 1 сут. -      …    ч 1 нед. -      …   д   </vt:lpstr>
      <vt:lpstr> Индивидуальная работа    Карточка №1 </vt:lpstr>
      <vt:lpstr> Проверка  </vt:lpstr>
      <vt:lpstr>Работа в парах.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created xsi:type="dcterms:W3CDTF">2014-07-09T08:33:20Z</dcterms:created>
  <dcterms:modified xsi:type="dcterms:W3CDTF">2019-03-06T19:56:39Z</dcterms:modified>
</cp:coreProperties>
</file>