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4"/>
  </p:notesMasterIdLst>
  <p:sldIdLst>
    <p:sldId id="285" r:id="rId2"/>
    <p:sldId id="256" r:id="rId3"/>
    <p:sldId id="257" r:id="rId4"/>
    <p:sldId id="258" r:id="rId5"/>
    <p:sldId id="259" r:id="rId6"/>
    <p:sldId id="260" r:id="rId7"/>
    <p:sldId id="282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83" r:id="rId23"/>
    <p:sldId id="276" r:id="rId24"/>
    <p:sldId id="275" r:id="rId25"/>
    <p:sldId id="277" r:id="rId26"/>
    <p:sldId id="278" r:id="rId27"/>
    <p:sldId id="279" r:id="rId28"/>
    <p:sldId id="287" r:id="rId29"/>
    <p:sldId id="286" r:id="rId30"/>
    <p:sldId id="284" r:id="rId31"/>
    <p:sldId id="280" r:id="rId32"/>
    <p:sldId id="281" r:id="rId33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C3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9BD445-F0C9-47D1-9DDA-B768E57C0780}" type="datetimeFigureOut">
              <a:rPr lang="ru-RU" smtClean="0"/>
              <a:pPr/>
              <a:t>11.04.2019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B1CDB2-8A95-4D2D-8255-2D06AC85516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1CDB2-8A95-4D2D-8255-2D06AC855169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25B2-C002-41B6-BA7B-0600B724ADFA}" type="datetime1">
              <a:rPr lang="en-US" smtClean="0"/>
              <a:pPr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FAD30-BECD-4C95-8161-89D918574267}" type="datetime1">
              <a:rPr lang="en-US" smtClean="0"/>
              <a:pPr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A371F-6ED3-4AAD-B033-4073E8D63F1D}" type="datetime1">
              <a:rPr lang="en-US" smtClean="0"/>
              <a:pPr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C75D-19CD-4667-8500-6C5E925C6665}" type="datetime1">
              <a:rPr lang="en-US" smtClean="0"/>
              <a:pPr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7AA30-80A1-431B-80CF-01574250DFFB}" type="datetime1">
              <a:rPr lang="en-US" smtClean="0"/>
              <a:pPr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38A16-81B0-4374-A12B-80D47C4A3A8A}" type="datetime1">
              <a:rPr lang="en-US" smtClean="0"/>
              <a:pPr/>
              <a:t>4/11/2019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56EB4-12C0-4EE4-A093-90B62857A94D}" type="datetime1">
              <a:rPr lang="en-US" smtClean="0"/>
              <a:pPr/>
              <a:t>4/11/2019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A46D-B4BE-474E-92F7-E4C601D8499A}" type="datetime1">
              <a:rPr lang="en-US" smtClean="0"/>
              <a:pPr/>
              <a:t>4/11/2019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02D04-CCB8-472B-B36F-15D31DF9AF91}" type="datetime1">
              <a:rPr lang="en-US" smtClean="0"/>
              <a:pPr/>
              <a:t>4/11/2019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7F5D7-1B3D-440E-BA81-E1660E541108}" type="datetime1">
              <a:rPr lang="en-US" smtClean="0"/>
              <a:pPr/>
              <a:t>4/11/2019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D3B3A-33D4-4690-B3B3-89807A30D5E6}" type="datetime1">
              <a:rPr lang="en-US" smtClean="0"/>
              <a:pPr/>
              <a:t>4/11/2019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2ABC6-EE90-41DA-9EA5-5BAEFFBBA326}" type="datetime1">
              <a:rPr lang="en-US" smtClean="0"/>
              <a:pPr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I:\&#1047;&#1076;&#1086;&#1088;&#1086;&#1074;&#1100;&#1077;\&#1052;&#1045;&#1056;&#1054;&#1055;&#1056;&#1048;&#1071;&#1058;&#1048;&#1045;\&#1059;%20&#1086;&#1083;&#1077;&#1085;&#1103;%20&#1076;&#1086;&#1084;%20&#1073;&#1086;&#1083;&#1100;&#1096;&#1086;&#1081;.mp3" TargetMode="Externa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I:\&#1047;&#1076;&#1086;&#1088;&#1086;&#1074;&#1100;&#1077;\&#1052;&#1045;&#1056;&#1054;&#1055;&#1056;&#1048;&#1071;&#1058;&#1048;&#1045;\4.%20&#1074;%20&#1082;&#1072;&#1078;&#1076;&#1086;&#1084;%20&#1084;&#1072;&#1083;&#1077;&#1085;&#1100;&#1082;&#1086;&#1084;%20&#1088;&#1077;&#1073;&#1105;&#1085;&#1082;&#1077;.mp3" TargetMode="Externa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I:\&#1047;&#1076;&#1086;&#1088;&#1086;&#1074;&#1100;&#1077;\&#1052;&#1045;&#1056;&#1054;&#1055;&#1056;&#1048;&#1071;&#1058;&#1048;&#1045;\5.%20&#1074;&#1077;&#1095;&#1085;&#1099;&#1081;%20&#1076;&#1074;&#1080;&#1075;&#1072;&#1090;&#1077;&#1083;&#1100;.mp3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I:\&#1047;&#1076;&#1086;&#1088;&#1086;&#1074;&#1100;&#1077;\&#1052;&#1045;&#1056;&#1054;&#1055;&#1056;&#1048;&#1071;&#1058;&#1048;&#1045;\&#1082;&#1083;&#1080;&#1087;%20&#1086;%20&#1047;&#1054;&#1046;.mp4" TargetMode="Externa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I:\&#1047;&#1076;&#1086;&#1088;&#1086;&#1074;&#1100;&#1077;\&#1052;&#1045;&#1056;&#1054;&#1055;&#1056;&#1048;&#1071;&#1058;&#1048;&#1045;\1.%20&#1042;&#1077;&#1089;&#1077;&#1083;&#1072;&#1103;-&#1087;&#1077;&#1089;&#1077;&#1085;&#1082;&#1072;.mp3" TargetMode="Externa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I:\&#1047;&#1076;&#1086;&#1088;&#1086;&#1074;&#1100;&#1077;\&#1052;&#1045;&#1056;&#1054;&#1055;&#1056;&#1048;&#1071;&#1058;&#1048;&#1045;\2.%20&#1044;&#1088;&#1091;&#1078;&#1073;&#1072;.mp3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I:\&#1047;&#1076;&#1086;&#1088;&#1086;&#1074;&#1100;&#1077;\&#1052;&#1045;&#1056;&#1054;&#1055;&#1056;&#1048;&#1071;&#1058;&#1048;&#1045;\3.%20&#1052;&#1099;%20&#1074;&#1084;&#1077;&#1089;&#1090;&#1077;.mp3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I:\Здоровье\ФИЛЬМ\hello_html_1a93e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281" y="0"/>
            <a:ext cx="9163281" cy="6858000"/>
          </a:xfrm>
          <a:prstGeom prst="rect">
            <a:avLst/>
          </a:prstGeom>
          <a:noFill/>
        </p:spPr>
      </p:pic>
      <p:pic>
        <p:nvPicPr>
          <p:cNvPr id="1026" name="Picture 2" descr="http://www.playcast.ru/uploads/2018/07/17/2555309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4467402"/>
            <a:ext cx="2133600" cy="2142169"/>
          </a:xfrm>
          <a:prstGeom prst="rect">
            <a:avLst/>
          </a:prstGeom>
          <a:noFill/>
        </p:spPr>
      </p:pic>
      <p:pic>
        <p:nvPicPr>
          <p:cNvPr id="1028" name="Picture 4" descr="https://i.pinimg.com/originals/49/18/02/4918025320c5cbb6f416d42c0e48c55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-381000"/>
            <a:ext cx="6858000" cy="4572000"/>
          </a:xfrm>
          <a:prstGeom prst="rect">
            <a:avLst/>
          </a:prstGeom>
          <a:noFill/>
        </p:spPr>
      </p:pic>
      <p:pic>
        <p:nvPicPr>
          <p:cNvPr id="7" name="Picture 4" descr="https://i.pinimg.com/originals/49/18/02/4918025320c5cbb6f416d42c0e48c55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19200"/>
            <a:ext cx="6858000" cy="4572000"/>
          </a:xfrm>
          <a:prstGeom prst="rect">
            <a:avLst/>
          </a:prstGeom>
          <a:noFill/>
        </p:spPr>
      </p:pic>
      <p:pic>
        <p:nvPicPr>
          <p:cNvPr id="1030" name="Picture 6" descr="https://img1.liveinternet.ru/images/attach/b/4/103/348/103348571_solnce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228600"/>
            <a:ext cx="2371725" cy="2257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welcomia.com/uploads/preview/sunny_blue_sky_67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1143000"/>
            <a:ext cx="8610600" cy="2895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4000" dirty="0" smtClean="0"/>
              <a:t>Весной растет, летом цветет,</a:t>
            </a:r>
          </a:p>
          <a:p>
            <a:pPr>
              <a:buNone/>
            </a:pPr>
            <a:r>
              <a:rPr lang="ru-RU" sz="4000" dirty="0" smtClean="0"/>
              <a:t>Осенью осыпается, зимой отсыпается</a:t>
            </a:r>
          </a:p>
          <a:p>
            <a:pPr>
              <a:buNone/>
            </a:pPr>
            <a:r>
              <a:rPr lang="ru-RU" sz="4000" dirty="0" smtClean="0"/>
              <a:t>А цветок – на медок,</a:t>
            </a:r>
          </a:p>
          <a:p>
            <a:pPr>
              <a:buNone/>
            </a:pPr>
            <a:r>
              <a:rPr lang="ru-RU" sz="4000" dirty="0" smtClean="0"/>
              <a:t>Лечит от гриппа, кашля и хрипа. </a:t>
            </a:r>
            <a:endParaRPr lang="ru-RU" sz="40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chemeClr val="tx1"/>
                </a:solidFill>
              </a:rPr>
              <a:pPr/>
              <a:t>10</a:t>
            </a:fld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welcomia.com/uploads/preview/sunny_blue_sky_67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228600"/>
            <a:ext cx="8610600" cy="990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4000" b="1" dirty="0" smtClean="0"/>
              <a:t>ЛИПА</a:t>
            </a:r>
            <a:endParaRPr lang="ru-RU" sz="4000" b="1" dirty="0"/>
          </a:p>
        </p:txBody>
      </p:sp>
      <p:pic>
        <p:nvPicPr>
          <p:cNvPr id="20482" name="Picture 2" descr="https://ds04.infourok.ru/uploads/ex/02c4/0003e6db-ecb3057f/img12.jpg"/>
          <p:cNvPicPr>
            <a:picLocks noChangeAspect="1" noChangeArrowheads="1"/>
          </p:cNvPicPr>
          <p:nvPr/>
        </p:nvPicPr>
        <p:blipFill>
          <a:blip r:embed="rId3" cstate="print"/>
          <a:srcRect t="2100" r="1969" b="1050"/>
          <a:stretch>
            <a:fillRect/>
          </a:stretch>
        </p:blipFill>
        <p:spPr bwMode="auto">
          <a:xfrm>
            <a:off x="1371600" y="838200"/>
            <a:ext cx="7391400" cy="5476814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chemeClr val="tx1"/>
                </a:solidFill>
              </a:rPr>
              <a:pPr/>
              <a:t>11</a:t>
            </a:fld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welcomia.com/uploads/preview/sunny_blue_sky_67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228600"/>
            <a:ext cx="4267200" cy="28956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ru-RU" dirty="0" smtClean="0"/>
              <a:t>Растет она вокруг,</a:t>
            </a:r>
          </a:p>
          <a:p>
            <a:pPr>
              <a:spcBef>
                <a:spcPts val="0"/>
              </a:spcBef>
              <a:buNone/>
            </a:pPr>
            <a:r>
              <a:rPr lang="ru-RU" dirty="0" smtClean="0"/>
              <a:t>Она и врач и друг.</a:t>
            </a:r>
          </a:p>
          <a:p>
            <a:pPr>
              <a:spcBef>
                <a:spcPts val="0"/>
              </a:spcBef>
              <a:buNone/>
            </a:pPr>
            <a:r>
              <a:rPr lang="ru-RU" dirty="0" smtClean="0"/>
              <a:t>Как иглы – волоски</a:t>
            </a:r>
          </a:p>
          <a:p>
            <a:pPr>
              <a:spcBef>
                <a:spcPts val="0"/>
              </a:spcBef>
              <a:buNone/>
            </a:pPr>
            <a:r>
              <a:rPr lang="ru-RU" dirty="0" smtClean="0"/>
              <a:t>Покрыли все листки</a:t>
            </a:r>
          </a:p>
          <a:p>
            <a:pPr>
              <a:spcBef>
                <a:spcPts val="0"/>
              </a:spcBef>
              <a:buNone/>
            </a:pPr>
            <a:r>
              <a:rPr lang="ru-RU" dirty="0" smtClean="0"/>
              <a:t>Сломи хоть волосок –</a:t>
            </a:r>
          </a:p>
          <a:p>
            <a:pPr>
              <a:spcBef>
                <a:spcPts val="0"/>
              </a:spcBef>
              <a:buNone/>
            </a:pPr>
            <a:r>
              <a:rPr lang="ru-RU" dirty="0" smtClean="0"/>
              <a:t>И каплет едкий сок!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191000" y="3352800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ru-RU" sz="3200" dirty="0" smtClean="0"/>
              <a:t>На кожу – хоть ори</a:t>
            </a:r>
          </a:p>
          <a:p>
            <a:pPr>
              <a:buNone/>
            </a:pPr>
            <a:r>
              <a:rPr lang="ru-RU" sz="3200" dirty="0" smtClean="0"/>
              <a:t>Ой-ой-ой волдыри!</a:t>
            </a:r>
          </a:p>
          <a:p>
            <a:pPr>
              <a:buNone/>
            </a:pPr>
            <a:r>
              <a:rPr lang="ru-RU" sz="3200" dirty="0" smtClean="0"/>
              <a:t>Но если дружишь с ней –</a:t>
            </a:r>
          </a:p>
          <a:p>
            <a:pPr>
              <a:buNone/>
            </a:pPr>
            <a:r>
              <a:rPr lang="ru-RU" sz="3200" dirty="0" smtClean="0"/>
              <a:t>Ты многих здоровей:</a:t>
            </a:r>
          </a:p>
          <a:p>
            <a:pPr>
              <a:buNone/>
            </a:pPr>
            <a:r>
              <a:rPr lang="ru-RU" sz="3200" dirty="0" smtClean="0"/>
              <a:t>В ней витаминной клад,</a:t>
            </a:r>
          </a:p>
          <a:p>
            <a:pPr>
              <a:buNone/>
            </a:pPr>
            <a:r>
              <a:rPr lang="ru-RU" sz="3200" dirty="0" smtClean="0"/>
              <a:t>Весной ее едят. </a:t>
            </a:r>
            <a:endParaRPr lang="ru-RU" sz="32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chemeClr val="tx1"/>
                </a:solidFill>
              </a:rPr>
              <a:pPr/>
              <a:t>12</a:t>
            </a:fld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welcomia.com/uploads/preview/sunny_blue_sky_67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</p:spPr>
      </p:pic>
      <p:pic>
        <p:nvPicPr>
          <p:cNvPr id="22530" name="Picture 2" descr="http://itd3.mycdn.me/image?id=872290123460&amp;t=20&amp;plc=WEB&amp;tkn=*jrfcjylYLbmesIqvTkOEUOQJmw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295400"/>
            <a:ext cx="6934200" cy="5200650"/>
          </a:xfrm>
          <a:prstGeom prst="rect">
            <a:avLst/>
          </a:prstGeom>
          <a:noFill/>
        </p:spPr>
      </p:pic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228600" y="228600"/>
            <a:ext cx="8610600" cy="990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4000" b="1" dirty="0" smtClean="0"/>
              <a:t>КРАПИВА</a:t>
            </a:r>
            <a:endParaRPr lang="ru-RU" sz="4000" b="1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chemeClr val="tx1"/>
                </a:solidFill>
              </a:rPr>
              <a:pPr/>
              <a:t>13</a:t>
            </a:fld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welcomia.com/uploads/preview/sunny_blue_sky_67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762000"/>
            <a:ext cx="8229600" cy="2895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4000" dirty="0" smtClean="0"/>
              <a:t>   Если стебель отломить,</a:t>
            </a:r>
            <a:br>
              <a:rPr lang="ru-RU" sz="4000" dirty="0" smtClean="0"/>
            </a:br>
            <a:r>
              <a:rPr lang="ru-RU" sz="4000" dirty="0" smtClean="0"/>
              <a:t>Руки трудно уж отмыть!</a:t>
            </a:r>
            <a:br>
              <a:rPr lang="ru-RU" sz="4000" dirty="0" smtClean="0"/>
            </a:br>
            <a:r>
              <a:rPr lang="ru-RU" sz="4000" dirty="0" smtClean="0"/>
              <a:t>Желтый сок в листочках,</a:t>
            </a:r>
            <a:br>
              <a:rPr lang="ru-RU" sz="4000" dirty="0" smtClean="0"/>
            </a:br>
            <a:r>
              <a:rPr lang="ru-RU" sz="4000" dirty="0" smtClean="0"/>
              <a:t>В маленьких цветочках –</a:t>
            </a:r>
            <a:br>
              <a:rPr lang="ru-RU" sz="4000" dirty="0" smtClean="0"/>
            </a:br>
            <a:r>
              <a:rPr lang="ru-RU" sz="4000" dirty="0" smtClean="0"/>
              <a:t>Тот сок для добрых чистых дел,</a:t>
            </a:r>
            <a:br>
              <a:rPr lang="ru-RU" sz="4000" dirty="0" smtClean="0"/>
            </a:br>
            <a:r>
              <a:rPr lang="ru-RU" sz="4000" dirty="0" smtClean="0"/>
              <a:t>А что за травка?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chemeClr val="tx1"/>
                </a:solidFill>
              </a:rPr>
              <a:pPr/>
              <a:t>14</a:t>
            </a:fld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welcomia.com/uploads/preview/sunny_blue_sky_67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</p:spPr>
      </p:pic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228600" y="228600"/>
            <a:ext cx="8610600" cy="990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4000" b="1" dirty="0" smtClean="0"/>
              <a:t>ЧИСТОТЕЛ</a:t>
            </a:r>
            <a:endParaRPr lang="ru-RU" sz="4000" b="1" dirty="0"/>
          </a:p>
        </p:txBody>
      </p:sp>
      <p:pic>
        <p:nvPicPr>
          <p:cNvPr id="24578" name="Picture 2" descr="https://ped-kopilka.ru/upload/blogs/11360_bceafb733983baf492ad582ccca01fe7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228600"/>
            <a:ext cx="4567724" cy="6105525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chemeClr val="tx1"/>
                </a:solidFill>
              </a:rPr>
              <a:pPr/>
              <a:t>15</a:t>
            </a:fld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welcomia.com/uploads/preview/sunny_blue_sky_67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762000"/>
            <a:ext cx="8229600" cy="2895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4000" dirty="0" smtClean="0"/>
              <a:t>Почему я от дороги</a:t>
            </a:r>
          </a:p>
          <a:p>
            <a:pPr>
              <a:buNone/>
            </a:pPr>
            <a:r>
              <a:rPr lang="ru-RU" sz="4000" dirty="0" smtClean="0"/>
              <a:t>Далеко не отхожу?</a:t>
            </a:r>
          </a:p>
          <a:p>
            <a:pPr>
              <a:buNone/>
            </a:pPr>
            <a:r>
              <a:rPr lang="ru-RU" sz="4000" dirty="0" smtClean="0"/>
              <a:t>Если ты поранишь ноги,</a:t>
            </a:r>
          </a:p>
          <a:p>
            <a:pPr>
              <a:buNone/>
            </a:pPr>
            <a:r>
              <a:rPr lang="ru-RU" sz="4000" dirty="0" smtClean="0"/>
              <a:t>Я им помощь окажу.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chemeClr val="tx1"/>
                </a:solidFill>
              </a:rPr>
              <a:pPr/>
              <a:t>16</a:t>
            </a:fld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welcomia.com/uploads/preview/sunny_blue_sky_67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</p:spPr>
      </p:pic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228600" y="228600"/>
            <a:ext cx="8610600" cy="990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4000" b="1" dirty="0" smtClean="0"/>
              <a:t>ПОДОРОЖНИК</a:t>
            </a:r>
            <a:endParaRPr lang="ru-RU" sz="4000" b="1" dirty="0"/>
          </a:p>
        </p:txBody>
      </p:sp>
      <p:pic>
        <p:nvPicPr>
          <p:cNvPr id="26626" name="Picture 2" descr="https://ped-kopilka.ru/upload/blogs/11360_1b5014b045199efe5585d53f437514cb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524000"/>
            <a:ext cx="6781800" cy="4848989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chemeClr val="tx1"/>
                </a:solidFill>
              </a:rPr>
              <a:pPr/>
              <a:t>17</a:t>
            </a:fld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welcomia.com/uploads/preview/sunny_blue_sky_67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762000"/>
            <a:ext cx="8229600" cy="2895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4000" dirty="0" smtClean="0"/>
              <a:t>   Вкусен чай и ароматен,</a:t>
            </a:r>
            <a:br>
              <a:rPr lang="ru-RU" sz="4000" dirty="0" smtClean="0"/>
            </a:br>
            <a:r>
              <a:rPr lang="ru-RU" sz="4000" dirty="0" smtClean="0"/>
              <a:t>С ней он легок и приятен:</a:t>
            </a:r>
            <a:br>
              <a:rPr lang="ru-RU" sz="4000" dirty="0" smtClean="0"/>
            </a:br>
            <a:r>
              <a:rPr lang="ru-RU" sz="4000" dirty="0" smtClean="0"/>
              <a:t>Листочки сорваны, помяты.</a:t>
            </a:r>
            <a:br>
              <a:rPr lang="ru-RU" sz="4000" dirty="0" smtClean="0"/>
            </a:br>
            <a:r>
              <a:rPr lang="ru-RU" sz="4000" dirty="0" smtClean="0"/>
              <a:t>Что ты вдыхаешь? - Запах…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chemeClr val="tx1"/>
                </a:solidFill>
              </a:rPr>
              <a:pPr/>
              <a:t>18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welcomia.com/uploads/preview/sunny_blue_sky_67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</p:spPr>
      </p:pic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228600" y="228600"/>
            <a:ext cx="8610600" cy="990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4000" b="1" dirty="0" smtClean="0"/>
              <a:t>МЯТА</a:t>
            </a:r>
            <a:endParaRPr lang="ru-RU" sz="4000" b="1" dirty="0"/>
          </a:p>
        </p:txBody>
      </p:sp>
      <p:pic>
        <p:nvPicPr>
          <p:cNvPr id="28674" name="Picture 2" descr="https://ped-kopilka.ru/upload/blogs/11360_431cfc9fab7edaf71e30619ae53f7b8c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838200"/>
            <a:ext cx="6248400" cy="5623562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chemeClr val="tx1"/>
                </a:solidFill>
              </a:rPr>
              <a:pPr/>
              <a:t>19</a:t>
            </a:fld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I:\Здоровье\ФИЛЬМ\hello_html_1a93e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281" y="0"/>
            <a:ext cx="916328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9600" y="1371600"/>
            <a:ext cx="7772400" cy="1470025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0070C0"/>
                </a:solidFill>
              </a:rPr>
              <a:t>БЫТЬ ЗДОРОВЫМ – </a:t>
            </a:r>
            <a:br>
              <a:rPr lang="ru-RU" sz="6000" b="1" dirty="0" smtClean="0">
                <a:solidFill>
                  <a:srgbClr val="0070C0"/>
                </a:solidFill>
              </a:rPr>
            </a:br>
            <a:r>
              <a:rPr lang="ru-RU" sz="6000" b="1" dirty="0" smtClean="0">
                <a:solidFill>
                  <a:srgbClr val="0070C0"/>
                </a:solidFill>
              </a:rPr>
              <a:t>ЭТО МОДНО!</a:t>
            </a:r>
            <a:endParaRPr lang="ru-RU" sz="6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welcomia.com/uploads/preview/sunny_blue_sky_67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762000"/>
            <a:ext cx="8229600" cy="2895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4000" dirty="0" smtClean="0"/>
              <a:t>   В поле ржи у речки быстрой</a:t>
            </a:r>
            <a:br>
              <a:rPr lang="ru-RU" sz="4000" dirty="0" smtClean="0"/>
            </a:br>
            <a:r>
              <a:rPr lang="ru-RU" sz="4000" dirty="0" smtClean="0"/>
              <a:t>Разбросало небо искры.</a:t>
            </a:r>
            <a:br>
              <a:rPr lang="ru-RU" sz="4000" dirty="0" smtClean="0"/>
            </a:br>
            <a:r>
              <a:rPr lang="ru-RU" sz="4000" dirty="0" smtClean="0"/>
              <a:t>Это в поле у реки</a:t>
            </a:r>
            <a:br>
              <a:rPr lang="ru-RU" sz="4000" dirty="0" smtClean="0"/>
            </a:br>
            <a:r>
              <a:rPr lang="ru-RU" sz="4000" dirty="0" smtClean="0"/>
              <a:t>Голубеют…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chemeClr val="tx1"/>
                </a:solidFill>
              </a:rPr>
              <a:pPr/>
              <a:t>20</a:t>
            </a:fld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welcomia.com/uploads/preview/sunny_blue_sky_67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</p:spPr>
      </p:pic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228600" y="228600"/>
            <a:ext cx="8610600" cy="990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4000" b="1" dirty="0" smtClean="0"/>
              <a:t>ВАСИЛЬКИ</a:t>
            </a:r>
            <a:endParaRPr lang="ru-RU" sz="4000" b="1" dirty="0"/>
          </a:p>
        </p:txBody>
      </p:sp>
      <p:pic>
        <p:nvPicPr>
          <p:cNvPr id="30722" name="Picture 2" descr="https://ped-kopilka.ru/upload/blogs/11360_d08adb9ef617733e626afc0b6511431d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066800"/>
            <a:ext cx="5943600" cy="5319524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chemeClr val="tx1"/>
                </a:solidFill>
              </a:rPr>
              <a:pPr/>
              <a:t>21</a:t>
            </a:fld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welcomia.com/uploads/preview/sunny_blue_sky_67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chemeClr val="tx1"/>
                </a:solidFill>
              </a:rPr>
              <a:pPr/>
              <a:t>22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5943600" y="2057400"/>
            <a:ext cx="3048000" cy="19812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   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Такие наши нравы.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Но мы, дружок, не правы!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Спасибо травам и цветам,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Что это всё прощают нам!</a:t>
            </a:r>
            <a:endParaRPr lang="ru-RU" sz="2800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3010" name="Picture 2" descr="https://www.mycharm.ru/data/cache/2015apr/26/06/77215_50410thumb6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515" y="2133600"/>
            <a:ext cx="5753577" cy="406917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09600" y="228600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Ее мы обижаем,</a:t>
            </a:r>
            <a:endParaRPr lang="ru-RU" sz="2800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Когда порой срываем,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Решаем, что трава - сорняк,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Не пригодится нам никак -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https://media.istockphoto.com/vectors/family-frame-vector-id1657988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9859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3886200"/>
            <a:ext cx="8229600" cy="1143000"/>
          </a:xfrm>
        </p:spPr>
        <p:txBody>
          <a:bodyPr/>
          <a:lstStyle/>
          <a:p>
            <a:r>
              <a:rPr lang="ru-RU" b="1" i="1" dirty="0" smtClean="0"/>
              <a:t>“У оленя дом большой”.</a:t>
            </a:r>
            <a:endParaRPr lang="ru-RU" dirty="0"/>
          </a:p>
        </p:txBody>
      </p:sp>
      <p:pic>
        <p:nvPicPr>
          <p:cNvPr id="5" name="У оленя дом большой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57200" y="6019800"/>
            <a:ext cx="457200" cy="457200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chemeClr val="tx1"/>
                </a:solidFill>
              </a:rPr>
              <a:pPr/>
              <a:t>23</a:t>
            </a:fld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https://library.kissclipart.com/20180904/crw/kissclipart-marcos-de-deportes-para-diplomas-clipart-diploma-p-9dacaa1f5b9cef8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5565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8229600" cy="1143000"/>
          </a:xfrm>
        </p:spPr>
        <p:txBody>
          <a:bodyPr>
            <a:noAutofit/>
          </a:bodyPr>
          <a:lstStyle/>
          <a:p>
            <a:r>
              <a:rPr lang="ru-RU" b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5 конкурс «Спорт»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743200"/>
            <a:ext cx="8229600" cy="1447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4400" i="1" dirty="0" smtClean="0"/>
              <a:t>«В здоровом  теле –</a:t>
            </a:r>
          </a:p>
          <a:p>
            <a:pPr algn="ctr">
              <a:buNone/>
            </a:pPr>
            <a:r>
              <a:rPr lang="ru-RU" sz="4400" i="1" dirty="0" smtClean="0"/>
              <a:t> здоровый дух»</a:t>
            </a:r>
            <a:endParaRPr lang="ru-RU" sz="4400" dirty="0" smtClean="0"/>
          </a:p>
          <a:p>
            <a:pPr algn="ctr">
              <a:buNone/>
            </a:pPr>
            <a:endParaRPr lang="ru-RU" sz="44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chemeClr val="tx1"/>
                </a:solidFill>
              </a:rPr>
              <a:pPr/>
              <a:t>24</a:t>
            </a:fld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.pinimg.com/736x/3b/88/da/3b88daef46db7d2a3e6614cdebd0ba30--leto-clip-a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0"/>
            <a:ext cx="914399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990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«Дружные пары»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Содержимое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1447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i="1" dirty="0" smtClean="0"/>
              <a:t>«Болен – лечись, </a:t>
            </a:r>
          </a:p>
          <a:p>
            <a:pPr algn="ctr">
              <a:buNone/>
            </a:pPr>
            <a:r>
              <a:rPr lang="ru-RU" sz="4000" i="1" dirty="0" smtClean="0"/>
              <a:t>а здоров – берегись»</a:t>
            </a:r>
            <a:endParaRPr lang="ru-RU" sz="4000" dirty="0" smtClean="0"/>
          </a:p>
          <a:p>
            <a:pPr algn="ctr">
              <a:buNone/>
            </a:pPr>
            <a:endParaRPr lang="ru-RU" sz="40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chemeClr val="tx1"/>
                </a:solidFill>
              </a:rPr>
              <a:pPr/>
              <a:t>25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4. в каждом маленьком ребёнке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28600" y="6324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1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cdn.quotesgram.com/img/52/97/978660505-greenit-b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8293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6 конкурс «Собери пословицы»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43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i="1" dirty="0" smtClean="0"/>
              <a:t>«Здоровому все здорово»</a:t>
            </a:r>
            <a:endParaRPr lang="ru-RU" sz="3600" dirty="0" smtClean="0"/>
          </a:p>
          <a:p>
            <a:pPr algn="ctr"/>
            <a:endParaRPr lang="ru-RU" sz="3600" dirty="0"/>
          </a:p>
        </p:txBody>
      </p:sp>
      <p:sp>
        <p:nvSpPr>
          <p:cNvPr id="35844" name="AutoShape 4" descr="http://900igr.net/up/datai/120095/0001-003-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5845" name="Picture 5" descr="I:\Здоровье\ФИЛЬМ\Конкурс ПЛАНЕТА ЗДОРОВЬЯ\Планета Здоровья\спорт\0_172c5d_de807a8a_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787872"/>
            <a:ext cx="1905000" cy="2084245"/>
          </a:xfrm>
          <a:prstGeom prst="rect">
            <a:avLst/>
          </a:prstGeom>
          <a:noFill/>
        </p:spPr>
      </p:pic>
      <p:pic>
        <p:nvPicPr>
          <p:cNvPr id="35846" name="Picture 6" descr="I:\Здоровье\ФИЛЬМ\Конкурс ПЛАНЕТА ЗДОРОВЬЯ\Планета Здоровья\спорт\0_172c5e_e4c9eeb_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3753886"/>
            <a:ext cx="1828800" cy="2425464"/>
          </a:xfrm>
          <a:prstGeom prst="rect">
            <a:avLst/>
          </a:prstGeom>
          <a:noFill/>
        </p:spPr>
      </p:pic>
      <p:pic>
        <p:nvPicPr>
          <p:cNvPr id="35847" name="Picture 7" descr="I:\Здоровье\ФИЛЬМ\Конкурс ПЛАНЕТА ЗДОРОВЬЯ\Планета Здоровья\спорт\1789fceed19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2667000"/>
            <a:ext cx="2819400" cy="3050590"/>
          </a:xfrm>
          <a:prstGeom prst="rect">
            <a:avLst/>
          </a:prstGeom>
          <a:noFill/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chemeClr val="tx1"/>
                </a:solidFill>
              </a:rPr>
              <a:pPr/>
              <a:t>26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5. вечный двигатель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304800" y="6324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4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cdn.quotesgram.com/img/52/97/978660505-greenit-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8293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7 конкурс «Разгадайте ребус »</a:t>
            </a:r>
            <a:endParaRPr lang="ru-RU" dirty="0"/>
          </a:p>
        </p:txBody>
      </p:sp>
      <p:sp>
        <p:nvSpPr>
          <p:cNvPr id="35844" name="AutoShape 4" descr="http://900igr.net/up/datai/120095/0001-003-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 descr="I:\Здоровье\МЕРОПРИЯТИЕ\rebus_o_zdorove.jpg"/>
          <p:cNvPicPr/>
          <p:nvPr/>
        </p:nvPicPr>
        <p:blipFill>
          <a:blip r:embed="rId3" cstate="print"/>
          <a:srcRect r="5657"/>
          <a:stretch>
            <a:fillRect/>
          </a:stretch>
        </p:blipFill>
        <p:spPr bwMode="auto">
          <a:xfrm>
            <a:off x="1066800" y="1295400"/>
            <a:ext cx="6858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chemeClr val="tx1"/>
                </a:solidFill>
              </a:rPr>
              <a:pPr/>
              <a:t>27</a:t>
            </a:fld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cdn.quotesgram.com/img/52/97/978660505-greenit-b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82939"/>
          </a:xfrm>
          <a:prstGeom prst="rect">
            <a:avLst/>
          </a:prstGeom>
          <a:noFill/>
        </p:spPr>
      </p:pic>
      <p:sp>
        <p:nvSpPr>
          <p:cNvPr id="35844" name="AutoShape 4" descr="http://900igr.net/up/datai/120095/0001-003-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chemeClr val="tx1"/>
                </a:solidFill>
              </a:rPr>
              <a:pPr/>
              <a:t>28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клип о ЗОЖ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25506" y="685800"/>
            <a:ext cx="8892988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cdn.quotesgram.com/img/52/97/978660505-greenit-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82939"/>
          </a:xfrm>
          <a:prstGeom prst="rect">
            <a:avLst/>
          </a:prstGeom>
          <a:noFill/>
        </p:spPr>
      </p:pic>
      <p:sp>
        <p:nvSpPr>
          <p:cNvPr id="35844" name="AutoShape 4" descr="http://900igr.net/up/datai/120095/0001-003-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 descr="I:\Здоровье\МЕРОПРИЯТИЕ\rebus_o_zdorove.jpg"/>
          <p:cNvPicPr/>
          <p:nvPr/>
        </p:nvPicPr>
        <p:blipFill>
          <a:blip r:embed="rId3" cstate="print"/>
          <a:srcRect r="5657"/>
          <a:stretch>
            <a:fillRect/>
          </a:stretch>
        </p:blipFill>
        <p:spPr bwMode="auto">
          <a:xfrm>
            <a:off x="228600" y="304800"/>
            <a:ext cx="86106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chemeClr val="tx1"/>
                </a:solidFill>
              </a:rPr>
              <a:pPr/>
              <a:t>29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0" y="3429000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6C31"/>
                </a:solidFill>
              </a:rPr>
              <a:t>ЗДОРОВЬЕ</a:t>
            </a:r>
            <a:endParaRPr lang="ru-RU" sz="3200" b="1" dirty="0">
              <a:solidFill>
                <a:srgbClr val="006C3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0" y="4114800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6C31"/>
                </a:solidFill>
              </a:rPr>
              <a:t>ДОРОЖЕ</a:t>
            </a:r>
            <a:endParaRPr lang="ru-RU" sz="3200" b="1" dirty="0">
              <a:solidFill>
                <a:srgbClr val="006C3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62600" y="4648200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6C31"/>
                </a:solidFill>
              </a:rPr>
              <a:t>ДЕНЕГ</a:t>
            </a:r>
            <a:endParaRPr lang="ru-RU" sz="3200" b="1" dirty="0">
              <a:solidFill>
                <a:srgbClr val="006C3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cdn.quotesgram.com/img/52/97/978660505-greenit-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8293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143000"/>
          </a:xfrm>
        </p:spPr>
        <p:txBody>
          <a:bodyPr>
            <a:noAutofit/>
          </a:bodyPr>
          <a:lstStyle/>
          <a:p>
            <a:r>
              <a:rPr lang="ru-RU" b="1" dirty="0" err="1" smtClean="0">
                <a:solidFill>
                  <a:srgbClr val="0070C0"/>
                </a:solidFill>
              </a:rPr>
              <a:t>Тревор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Уэнстон</a:t>
            </a:r>
            <a:r>
              <a:rPr lang="ru-RU" b="1" dirty="0" smtClean="0">
                <a:solidFill>
                  <a:srgbClr val="0070C0"/>
                </a:solidFill>
              </a:rPr>
              <a:t>, доктор медицины 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1600200"/>
            <a:ext cx="4495800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dirty="0" smtClean="0"/>
              <a:t> «Мы живем в мире, в котором люди гораздо больше знают об устройстве автомобиля или о работе компьютера, чем о том, что происходит внутри их собственного организма».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050" name="Picture 2" descr="http://mediad.publicbroadcasting.net/p/wxxifm/files/styles/x_large/public/201803/rpotrevor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219200"/>
            <a:ext cx="3632200" cy="5448300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858000" y="6324600"/>
            <a:ext cx="2133600" cy="365125"/>
          </a:xfrm>
        </p:spPr>
        <p:txBody>
          <a:bodyPr/>
          <a:lstStyle/>
          <a:p>
            <a:fld id="{A483448D-3A78-4528-A469-B745A65DA480}" type="slidenum">
              <a:rPr lang="en-US" smtClean="0">
                <a:solidFill>
                  <a:schemeClr val="tx1"/>
                </a:solidFill>
              </a:rPr>
              <a:pPr/>
              <a:t>3</a:t>
            </a:fld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I:\Здоровье\ФИЛЬМ\hello_html_1a93e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281" y="0"/>
            <a:ext cx="916328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8229600" cy="1470025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В МОДЕ ЗДОРОВЫЙ ОБРАЗ ЖИЗНИ!</a:t>
            </a: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381000" y="1752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ЗДОРОВЬЕ</a:t>
            </a:r>
            <a:endParaRPr kumimoji="0" lang="ru-RU" sz="48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I:\Здоровье\ФИЛЬМ\hello_html_1a93e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281" y="0"/>
            <a:ext cx="9163281" cy="6858000"/>
          </a:xfrm>
          <a:prstGeom prst="rect">
            <a:avLst/>
          </a:prstGeom>
          <a:noFill/>
        </p:spPr>
      </p:pic>
      <p:pic>
        <p:nvPicPr>
          <p:cNvPr id="1026" name="Picture 2" descr="I:\Здоровье\ФИЛЬМ\Конкурс ПЛАНЕТА ЗДОРОВЬЯ\Планета Здоровья\Планета Здоровь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8465554" cy="59923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I:\Здоровье\ФИЛЬМ\hello_html_1a93e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281" y="0"/>
            <a:ext cx="916328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1676400"/>
            <a:ext cx="8229600" cy="1470025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«ЗДОРОВ БУДЕШЬ – </a:t>
            </a:r>
            <a:br>
              <a:rPr lang="ru-RU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ДОБУДЕШЬ»</a:t>
            </a:r>
            <a:br>
              <a:rPr lang="ru-RU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БУДЬТЕ ЗДОРОВЫ!</a:t>
            </a:r>
            <a:endParaRPr lang="ru-RU" sz="5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cdn.quotesgram.com/img/52/97/978660505-greenit-b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939"/>
            <a:ext cx="9144000" cy="688293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Русский ученый  И. П. Павлов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1600200"/>
            <a:ext cx="4343400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dirty="0" smtClean="0"/>
              <a:t> «Человек может жить до 100 лет. Мы своей несдержанностью , своим безобразным обращением с собственным организмом сводим этот нормальный срок до гораздо меньшей цифры».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15362" name="Picture 2" descr="https://pbs.twimg.com/media/DoA2ohSXsAApwH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1219200"/>
            <a:ext cx="3733800" cy="5109972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chemeClr val="tx1"/>
                </a:solidFill>
              </a:rPr>
              <a:pPr/>
              <a:t>4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diegoslawncare.com/wp-content/uploads/2016/03/Top-Header-Grass-Sky-Background-JPG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17742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Autofit/>
          </a:bodyPr>
          <a:lstStyle/>
          <a:p>
            <a:r>
              <a:rPr lang="ru-RU" sz="4800" b="1" dirty="0" smtClean="0"/>
              <a:t>1 конкурс  </a:t>
            </a:r>
            <a:br>
              <a:rPr lang="ru-RU" sz="4800" b="1" dirty="0" smtClean="0"/>
            </a:br>
            <a:r>
              <a:rPr lang="ru-RU" sz="4800" b="1" dirty="0" smtClean="0"/>
              <a:t>«</a:t>
            </a:r>
            <a:r>
              <a:rPr lang="ru-RU" sz="4800" dirty="0" smtClean="0"/>
              <a:t>Анаграммы»</a:t>
            </a:r>
            <a:br>
              <a:rPr lang="ru-RU" sz="4800" dirty="0" smtClean="0"/>
            </a:b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066800"/>
            <a:ext cx="8229600" cy="4525963"/>
          </a:xfrm>
        </p:spPr>
        <p:txBody>
          <a:bodyPr/>
          <a:lstStyle/>
          <a:p>
            <a:pPr>
              <a:buNone/>
            </a:pPr>
            <a:endParaRPr lang="ru-RU" u="sng" dirty="0" smtClean="0"/>
          </a:p>
          <a:p>
            <a:pPr algn="ctr">
              <a:buNone/>
            </a:pPr>
            <a:r>
              <a:rPr lang="ru-RU" sz="4400" i="1" dirty="0" smtClean="0"/>
              <a:t>«Здоровье все – без здоровья ничто»</a:t>
            </a:r>
            <a:endParaRPr lang="ru-RU" sz="4400" dirty="0" smtClean="0"/>
          </a:p>
          <a:p>
            <a:pPr>
              <a:buNone/>
            </a:pPr>
            <a:endParaRPr lang="ru-RU" u="sng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chemeClr val="tx1"/>
                </a:solidFill>
              </a:rPr>
              <a:pPr/>
              <a:t>5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1. Веселая-песен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04800" y="6096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welcomia.com/uploads/preview/sunny_blue_sky_67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Autofit/>
          </a:bodyPr>
          <a:lstStyle/>
          <a:p>
            <a:r>
              <a:rPr lang="ru-RU" sz="4800" b="1" dirty="0" smtClean="0"/>
              <a:t>2 конкурс </a:t>
            </a:r>
            <a:br>
              <a:rPr lang="ru-RU" sz="4800" b="1" dirty="0" smtClean="0"/>
            </a:br>
            <a:r>
              <a:rPr lang="ru-RU" sz="4800" b="1" dirty="0" smtClean="0"/>
              <a:t>«Правильное питание»</a:t>
            </a: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95400"/>
            <a:ext cx="8229600" cy="4525963"/>
          </a:xfrm>
        </p:spPr>
        <p:txBody>
          <a:bodyPr/>
          <a:lstStyle/>
          <a:p>
            <a:pPr algn="ctr">
              <a:buNone/>
            </a:pPr>
            <a:endParaRPr lang="ru-RU" u="sng" dirty="0" smtClean="0"/>
          </a:p>
          <a:p>
            <a:pPr algn="ctr">
              <a:buNone/>
            </a:pPr>
            <a:r>
              <a:rPr lang="ru-RU" sz="4400" i="1" dirty="0" smtClean="0"/>
              <a:t>«Правильное питание залог долголетия»</a:t>
            </a:r>
            <a:endParaRPr lang="ru-RU" sz="4400" dirty="0" smtClean="0"/>
          </a:p>
          <a:p>
            <a:pPr algn="ctr">
              <a:buNone/>
            </a:pPr>
            <a:endParaRPr lang="ru-RU" u="sng" dirty="0"/>
          </a:p>
        </p:txBody>
      </p:sp>
      <p:pic>
        <p:nvPicPr>
          <p:cNvPr id="17412" name="Picture 4" descr="https://avatars.mds.yandex.net/get-pdb/472427/c937db5e-595f-4f1b-a311-077bd5a03c47/s1200?webp=fal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2667000"/>
            <a:ext cx="7086600" cy="3924211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chemeClr val="tx1"/>
                </a:solidFill>
              </a:rPr>
              <a:pPr/>
              <a:t>6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2. Дружб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81000" y="6172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welcomia.com/uploads/preview/sunny_blue_sky_67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1" cy="6858001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228601"/>
            <a:ext cx="8686800" cy="1524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i="1" dirty="0" smtClean="0"/>
              <a:t>«Правильное питание залог долголетия»</a:t>
            </a:r>
            <a:endParaRPr lang="ru-RU" b="1" dirty="0" smtClean="0"/>
          </a:p>
          <a:p>
            <a:pPr algn="ctr">
              <a:buNone/>
            </a:pPr>
            <a:endParaRPr lang="ru-RU" b="1" u="sng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chemeClr val="tx1"/>
                </a:solidFill>
              </a:rPr>
              <a:pPr/>
              <a:t>7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 descr="ÐÐ¾Ð»ÐµÐ·Ð½ÑÐµ Ð¸ Ð²ÑÐµÐ´Ð½ÑÐµ Ð¿ÑÐ¾Ð´ÑÐºÑÑ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962025"/>
            <a:ext cx="7239000" cy="54292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welcomia.com/uploads/preview/sunny_blue_sky_67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Autofit/>
          </a:bodyPr>
          <a:lstStyle/>
          <a:p>
            <a:r>
              <a:rPr lang="ru-RU" sz="4800" b="1" dirty="0" smtClean="0"/>
              <a:t>3 конкурс «Режим дня »</a:t>
            </a: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95400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ru-RU" sz="4400" i="1" dirty="0" smtClean="0"/>
              <a:t>« Здоровье не купишь – его разум дарит»</a:t>
            </a:r>
            <a:endParaRPr lang="ru-RU" sz="4400" dirty="0" smtClean="0"/>
          </a:p>
          <a:p>
            <a:pPr algn="ctr">
              <a:buNone/>
            </a:pPr>
            <a:endParaRPr lang="ru-RU" u="sng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2819400"/>
            <a:ext cx="5314950" cy="3732565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3. Мы вместе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81000" y="6172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6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s://zakagioboi.ru/assets/images/products/Child/CHILD-257615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Autofit/>
          </a:bodyPr>
          <a:lstStyle/>
          <a:p>
            <a:r>
              <a:rPr lang="ru-RU" sz="4800" b="1" dirty="0" smtClean="0"/>
              <a:t>4 конкурс </a:t>
            </a:r>
            <a:br>
              <a:rPr lang="ru-RU" sz="4800" b="1" dirty="0" smtClean="0"/>
            </a:br>
            <a:r>
              <a:rPr lang="ru-RU" sz="4800" b="1" dirty="0" smtClean="0"/>
              <a:t>«Природные лекари»</a:t>
            </a: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2057401"/>
            <a:ext cx="8229600" cy="1905000"/>
          </a:xfrm>
        </p:spPr>
        <p:txBody>
          <a:bodyPr/>
          <a:lstStyle/>
          <a:p>
            <a:pPr algn="ctr">
              <a:buNone/>
            </a:pPr>
            <a:r>
              <a:rPr lang="ru-RU" sz="4400" i="1" dirty="0" smtClean="0"/>
              <a:t>«Живи разумом, так и лекаря не надо»</a:t>
            </a:r>
            <a:endParaRPr lang="ru-RU" sz="4400" dirty="0" smtClean="0"/>
          </a:p>
          <a:p>
            <a:pPr algn="ctr">
              <a:buNone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chemeClr val="tx1"/>
                </a:solidFill>
              </a:rPr>
              <a:pPr/>
              <a:t>9</a:t>
            </a:fld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338</Words>
  <Application>Microsoft Office PowerPoint</Application>
  <PresentationFormat>Экран (4:3)</PresentationFormat>
  <Paragraphs>92</Paragraphs>
  <Slides>32</Slides>
  <Notes>1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Office Theme</vt:lpstr>
      <vt:lpstr>Слайд 1</vt:lpstr>
      <vt:lpstr>БЫТЬ ЗДОРОВЫМ –  ЭТО МОДНО!</vt:lpstr>
      <vt:lpstr>Тревор Уэнстон, доктор медицины </vt:lpstr>
      <vt:lpstr>Русский ученый  И. П. Павлов</vt:lpstr>
      <vt:lpstr>1 конкурс   «Анаграммы» </vt:lpstr>
      <vt:lpstr>2 конкурс  «Правильное питание»</vt:lpstr>
      <vt:lpstr>Слайд 7</vt:lpstr>
      <vt:lpstr>3 конкурс «Режим дня »</vt:lpstr>
      <vt:lpstr>4 конкурс  «Природные лекари»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“У оленя дом большой”.</vt:lpstr>
      <vt:lpstr>  5 конкурс «Спорт» </vt:lpstr>
      <vt:lpstr> «Дружные пары» </vt:lpstr>
      <vt:lpstr>6 конкурс «Собери пословицы» </vt:lpstr>
      <vt:lpstr>7 конкурс «Разгадайте ребус »</vt:lpstr>
      <vt:lpstr>Слайд 28</vt:lpstr>
      <vt:lpstr>Слайд 29</vt:lpstr>
      <vt:lpstr>В МОДЕ ЗДОРОВЫЙ ОБРАЗ ЖИЗНИ!</vt:lpstr>
      <vt:lpstr>Слайд 31</vt:lpstr>
      <vt:lpstr>«ЗДОРОВ БУДЕШЬ –  ВСЕ ДОБУДЕШЬ»   БУДЬТЕ ЗДОРОВЫ!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 МОДЕ ЗДОРОВЫЙ ОБРАЗ ЖИЗНИ!</dc:title>
  <dc:creator>User</dc:creator>
  <cp:lastModifiedBy>User</cp:lastModifiedBy>
  <cp:revision>42</cp:revision>
  <dcterms:created xsi:type="dcterms:W3CDTF">2019-04-07T15:13:45Z</dcterms:created>
  <dcterms:modified xsi:type="dcterms:W3CDTF">2019-04-11T19:04:23Z</dcterms:modified>
</cp:coreProperties>
</file>